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58" r:id="rId5"/>
    <p:sldId id="260" r:id="rId6"/>
    <p:sldId id="261" r:id="rId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978D2B-8BDE-43DB-A52C-99A61C2A33FE}" v="1" dt="2026-06-01T10:36:34.1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351"/>
    <p:restoredTop sz="94667"/>
  </p:normalViewPr>
  <p:slideViewPr>
    <p:cSldViewPr snapToGrid="0">
      <p:cViewPr varScale="1">
        <p:scale>
          <a:sx n="176" d="100"/>
          <a:sy n="176" d="100"/>
        </p:scale>
        <p:origin x="116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bru Krishnan" userId="1c95c0a4-a93a-40f6-bad2-ce7f76878bde" providerId="ADAL" clId="{20CD0FEE-7442-5FC5-8C25-95AE6AE0ED8F}"/>
    <pc:docChg chg="undo custSel modSld">
      <pc:chgData name="Subru Krishnan" userId="1c95c0a4-a93a-40f6-bad2-ce7f76878bde" providerId="ADAL" clId="{20CD0FEE-7442-5FC5-8C25-95AE6AE0ED8F}" dt="2026-05-28T17:46:47.892" v="223" actId="26606"/>
      <pc:docMkLst>
        <pc:docMk/>
      </pc:docMkLst>
      <pc:sldChg chg="addSp delSp modSp mod setBg">
        <pc:chgData name="Subru Krishnan" userId="1c95c0a4-a93a-40f6-bad2-ce7f76878bde" providerId="ADAL" clId="{20CD0FEE-7442-5FC5-8C25-95AE6AE0ED8F}" dt="2026-05-28T17:45:04.604" v="222" actId="20577"/>
        <pc:sldMkLst>
          <pc:docMk/>
          <pc:sldMk cId="0" sldId="256"/>
        </pc:sldMkLst>
        <pc:spChg chg="mod">
          <ac:chgData name="Subru Krishnan" userId="1c95c0a4-a93a-40f6-bad2-ce7f76878bde" providerId="ADAL" clId="{20CD0FEE-7442-5FC5-8C25-95AE6AE0ED8F}" dt="2026-05-28T17:04:20.820" v="198" actId="122"/>
          <ac:spMkLst>
            <pc:docMk/>
            <pc:sldMk cId="0" sldId="256"/>
            <ac:spMk id="4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7:45:04.604" v="222" actId="20577"/>
          <ac:spMkLst>
            <pc:docMk/>
            <pc:sldMk cId="0" sldId="256"/>
            <ac:spMk id="6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7:19:19.079" v="203" actId="122"/>
          <ac:spMkLst>
            <pc:docMk/>
            <pc:sldMk cId="0" sldId="256"/>
            <ac:spMk id="7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0:07.845" v="134" actId="26606"/>
          <ac:spMkLst>
            <pc:docMk/>
            <pc:sldMk cId="0" sldId="256"/>
            <ac:spMk id="8" creationId="{00000000-0000-0000-0000-000000000000}"/>
          </ac:spMkLst>
        </pc:spChg>
      </pc:sldChg>
      <pc:sldChg chg="addSp delSp modSp mod setBg">
        <pc:chgData name="Subru Krishnan" userId="1c95c0a4-a93a-40f6-bad2-ce7f76878bde" providerId="ADAL" clId="{20CD0FEE-7442-5FC5-8C25-95AE6AE0ED8F}" dt="2026-05-28T17:46:47.892" v="223" actId="26606"/>
        <pc:sldMkLst>
          <pc:docMk/>
          <pc:sldMk cId="0" sldId="257"/>
        </pc:sldMkLst>
        <pc:spChg chg="mod">
          <ac:chgData name="Subru Krishnan" userId="1c95c0a4-a93a-40f6-bad2-ce7f76878bde" providerId="ADAL" clId="{20CD0FEE-7442-5FC5-8C25-95AE6AE0ED8F}" dt="2026-05-28T16:32:38.996" v="1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7:46:47.892" v="223" actId="26606"/>
          <ac:spMkLst>
            <pc:docMk/>
            <pc:sldMk cId="0" sldId="257"/>
            <ac:spMk id="3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7:36:20.395" v="205" actId="26606"/>
          <ac:spMkLst>
            <pc:docMk/>
            <pc:sldMk cId="0" sldId="257"/>
            <ac:spMk id="7" creationId="{00000000-0000-0000-0000-000000000000}"/>
          </ac:spMkLst>
        </pc:spChg>
        <pc:spChg chg="add mod">
          <ac:chgData name="Subru Krishnan" userId="1c95c0a4-a93a-40f6-bad2-ce7f76878bde" providerId="ADAL" clId="{20CD0FEE-7442-5FC5-8C25-95AE6AE0ED8F}" dt="2026-05-28T17:36:20.395" v="205" actId="26606"/>
          <ac:spMkLst>
            <pc:docMk/>
            <pc:sldMk cId="0" sldId="257"/>
            <ac:spMk id="9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7:36:20.395" v="205" actId="26606"/>
          <ac:spMkLst>
            <pc:docMk/>
            <pc:sldMk cId="0" sldId="257"/>
            <ac:spMk id="11" creationId="{00000000-0000-0000-0000-000000000000}"/>
          </ac:spMkLst>
        </pc:spChg>
        <pc:spChg chg="add del mod">
          <ac:chgData name="Subru Krishnan" userId="1c95c0a4-a93a-40f6-bad2-ce7f76878bde" providerId="ADAL" clId="{20CD0FEE-7442-5FC5-8C25-95AE6AE0ED8F}" dt="2026-05-28T17:40:02.255" v="206" actId="26606"/>
          <ac:spMkLst>
            <pc:docMk/>
            <pc:sldMk cId="0" sldId="257"/>
            <ac:spMk id="13" creationId="{00000000-0000-0000-0000-000000000000}"/>
          </ac:spMkLst>
        </pc:spChg>
        <pc:spChg chg="add del mod replId">
          <ac:chgData name="Subru Krishnan" userId="1c95c0a4-a93a-40f6-bad2-ce7f76878bde" providerId="ADAL" clId="{20CD0FEE-7442-5FC5-8C25-95AE6AE0ED8F}" dt="2026-05-28T17:40:02.255" v="206" actId="26606"/>
          <ac:spMkLst>
            <pc:docMk/>
            <pc:sldMk cId="0" sldId="257"/>
            <ac:spMk id="14" creationId="{00000000-0000-0000-0000-000000000000}"/>
          </ac:spMkLst>
        </pc:spChg>
        <pc:grpChg chg="add mod">
          <ac:chgData name="Subru Krishnan" userId="1c95c0a4-a93a-40f6-bad2-ce7f76878bde" providerId="ADAL" clId="{20CD0FEE-7442-5FC5-8C25-95AE6AE0ED8F}" dt="2026-05-28T17:41:30.140" v="213" actId="1076"/>
          <ac:grpSpMkLst>
            <pc:docMk/>
            <pc:sldMk cId="0" sldId="257"/>
            <ac:grpSpMk id="17" creationId="{DF3B74E4-773C-1B68-43F0-45350252380B}"/>
          </ac:grpSpMkLst>
        </pc:grpChg>
        <pc:grpChg chg="add mod">
          <ac:chgData name="Subru Krishnan" userId="1c95c0a4-a93a-40f6-bad2-ce7f76878bde" providerId="ADAL" clId="{20CD0FEE-7442-5FC5-8C25-95AE6AE0ED8F}" dt="2026-05-28T17:41:57.783" v="215" actId="1076"/>
          <ac:grpSpMkLst>
            <pc:docMk/>
            <pc:sldMk cId="0" sldId="257"/>
            <ac:grpSpMk id="18" creationId="{B3BA19D4-B541-7A3F-62B5-518453B729B2}"/>
          </ac:grpSpMkLst>
        </pc:grpChg>
        <pc:picChg chg="mod">
          <ac:chgData name="Subru Krishnan" userId="1c95c0a4-a93a-40f6-bad2-ce7f76878bde" providerId="ADAL" clId="{20CD0FEE-7442-5FC5-8C25-95AE6AE0ED8F}" dt="2026-05-28T17:36:20.395" v="205" actId="26606"/>
          <ac:picMkLst>
            <pc:docMk/>
            <pc:sldMk cId="0" sldId="257"/>
            <ac:picMk id="6" creationId="{00000000-0000-0000-0000-000000000000}"/>
          </ac:picMkLst>
        </pc:picChg>
        <pc:picChg chg="mod">
          <ac:chgData name="Subru Krishnan" userId="1c95c0a4-a93a-40f6-bad2-ce7f76878bde" providerId="ADAL" clId="{20CD0FEE-7442-5FC5-8C25-95AE6AE0ED8F}" dt="2026-05-28T17:36:20.395" v="205" actId="26606"/>
          <ac:picMkLst>
            <pc:docMk/>
            <pc:sldMk cId="0" sldId="257"/>
            <ac:picMk id="8" creationId="{00000000-0000-0000-0000-000000000000}"/>
          </ac:picMkLst>
        </pc:picChg>
        <pc:picChg chg="mod">
          <ac:chgData name="Subru Krishnan" userId="1c95c0a4-a93a-40f6-bad2-ce7f76878bde" providerId="ADAL" clId="{20CD0FEE-7442-5FC5-8C25-95AE6AE0ED8F}" dt="2026-05-28T17:36:20.395" v="205" actId="26606"/>
          <ac:picMkLst>
            <pc:docMk/>
            <pc:sldMk cId="0" sldId="257"/>
            <ac:picMk id="10" creationId="{00000000-0000-0000-0000-000000000000}"/>
          </ac:picMkLst>
        </pc:picChg>
      </pc:sldChg>
      <pc:sldChg chg="addSp delSp modSp mod setBg">
        <pc:chgData name="Subru Krishnan" userId="1c95c0a4-a93a-40f6-bad2-ce7f76878bde" providerId="ADAL" clId="{20CD0FEE-7442-5FC5-8C25-95AE6AE0ED8F}" dt="2026-05-28T16:56:15.823" v="135" actId="26606"/>
        <pc:sldMkLst>
          <pc:docMk/>
          <pc:sldMk cId="0" sldId="258"/>
        </pc:sldMkLst>
        <pc:spChg chg="mod">
          <ac:chgData name="Subru Krishnan" userId="1c95c0a4-a93a-40f6-bad2-ce7f76878bde" providerId="ADAL" clId="{20CD0FEE-7442-5FC5-8C25-95AE6AE0ED8F}" dt="2026-05-28T16:50:07.845" v="134" actId="26606"/>
          <ac:spMkLst>
            <pc:docMk/>
            <pc:sldMk cId="0" sldId="258"/>
            <ac:spMk id="3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0:07.845" v="134" actId="26606"/>
          <ac:spMkLst>
            <pc:docMk/>
            <pc:sldMk cId="0" sldId="258"/>
            <ac:spMk id="6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6:15.823" v="135" actId="26606"/>
          <ac:spMkLst>
            <pc:docMk/>
            <pc:sldMk cId="0" sldId="258"/>
            <ac:spMk id="7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0:07.845" v="134" actId="2660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6:15.823" v="135" actId="2660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0:07.845" v="134" actId="26606"/>
          <ac:spMkLst>
            <pc:docMk/>
            <pc:sldMk cId="0" sldId="258"/>
            <ac:spMk id="14" creationId="{00000000-0000-0000-0000-000000000000}"/>
          </ac:spMkLst>
        </pc:spChg>
        <pc:spChg chg="add mod">
          <ac:chgData name="Subru Krishnan" userId="1c95c0a4-a93a-40f6-bad2-ce7f76878bde" providerId="ADAL" clId="{20CD0FEE-7442-5FC5-8C25-95AE6AE0ED8F}" dt="2026-05-28T16:56:15.823" v="135" actId="26606"/>
          <ac:spMkLst>
            <pc:docMk/>
            <pc:sldMk cId="0" sldId="258"/>
            <ac:spMk id="15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32:38.996" v="1" actId="26606"/>
          <ac:spMkLst>
            <pc:docMk/>
            <pc:sldMk cId="0" sldId="258"/>
            <ac:spMk id="16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0:07.845" v="134" actId="26606"/>
          <ac:spMkLst>
            <pc:docMk/>
            <pc:sldMk cId="0" sldId="258"/>
            <ac:spMk id="18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6:15.823" v="135" actId="26606"/>
          <ac:spMkLst>
            <pc:docMk/>
            <pc:sldMk cId="0" sldId="258"/>
            <ac:spMk id="19" creationId="{00000000-0000-0000-0000-000000000000}"/>
          </ac:spMkLst>
        </pc:spChg>
        <pc:spChg chg="add">
          <ac:chgData name="Subru Krishnan" userId="1c95c0a4-a93a-40f6-bad2-ce7f76878bde" providerId="ADAL" clId="{20CD0FEE-7442-5FC5-8C25-95AE6AE0ED8F}" dt="2026-05-28T16:32:38.996" v="1" actId="26606"/>
          <ac:spMkLst>
            <pc:docMk/>
            <pc:sldMk cId="0" sldId="258"/>
            <ac:spMk id="20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40:20.202" v="9" actId="20577"/>
          <ac:spMkLst>
            <pc:docMk/>
            <pc:sldMk cId="0" sldId="258"/>
            <ac:spMk id="22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6:15.823" v="135" actId="26606"/>
          <ac:spMkLst>
            <pc:docMk/>
            <pc:sldMk cId="0" sldId="258"/>
            <ac:spMk id="23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32:38.996" v="1" actId="26606"/>
          <ac:spMkLst>
            <pc:docMk/>
            <pc:sldMk cId="0" sldId="258"/>
            <ac:spMk id="26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6:15.823" v="135" actId="26606"/>
          <ac:spMkLst>
            <pc:docMk/>
            <pc:sldMk cId="0" sldId="258"/>
            <ac:spMk id="27" creationId="{00000000-0000-0000-0000-000000000000}"/>
          </ac:spMkLst>
        </pc:spChg>
      </pc:sldChg>
      <pc:sldChg chg="addSp modSp mod setBg">
        <pc:chgData name="Subru Krishnan" userId="1c95c0a4-a93a-40f6-bad2-ce7f76878bde" providerId="ADAL" clId="{20CD0FEE-7442-5FC5-8C25-95AE6AE0ED8F}" dt="2026-05-28T16:50:07.845" v="134" actId="26606"/>
        <pc:sldMkLst>
          <pc:docMk/>
          <pc:sldMk cId="0" sldId="259"/>
        </pc:sldMkLst>
        <pc:spChg chg="mod">
          <ac:chgData name="Subru Krishnan" userId="1c95c0a4-a93a-40f6-bad2-ce7f76878bde" providerId="ADAL" clId="{20CD0FEE-7442-5FC5-8C25-95AE6AE0ED8F}" dt="2026-05-28T16:32:38.996" v="1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32:38.996" v="1" actId="26606"/>
          <ac:spMkLst>
            <pc:docMk/>
            <pc:sldMk cId="0" sldId="259"/>
            <ac:spMk id="3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32:38.996" v="1" actId="26606"/>
          <ac:spMkLst>
            <pc:docMk/>
            <pc:sldMk cId="0" sldId="259"/>
            <ac:spMk id="4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0:07.845" v="134" actId="26606"/>
          <ac:spMkLst>
            <pc:docMk/>
            <pc:sldMk cId="0" sldId="259"/>
            <ac:spMk id="5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0:07.845" v="134" actId="26606"/>
          <ac:spMkLst>
            <pc:docMk/>
            <pc:sldMk cId="0" sldId="259"/>
            <ac:spMk id="8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32:38.996" v="1" actId="26606"/>
          <ac:spMkLst>
            <pc:docMk/>
            <pc:sldMk cId="0" sldId="259"/>
            <ac:spMk id="9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32:38.996" v="1" actId="26606"/>
          <ac:spMkLst>
            <pc:docMk/>
            <pc:sldMk cId="0" sldId="259"/>
            <ac:spMk id="10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0:07.845" v="134" actId="26606"/>
          <ac:spMkLst>
            <pc:docMk/>
            <pc:sldMk cId="0" sldId="259"/>
            <ac:spMk id="11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32:38.996" v="1" actId="26606"/>
          <ac:spMkLst>
            <pc:docMk/>
            <pc:sldMk cId="0" sldId="259"/>
            <ac:spMk id="12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32:38.996" v="1" actId="26606"/>
          <ac:spMkLst>
            <pc:docMk/>
            <pc:sldMk cId="0" sldId="259"/>
            <ac:spMk id="13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0:07.845" v="134" actId="26606"/>
          <ac:spMkLst>
            <pc:docMk/>
            <pc:sldMk cId="0" sldId="259"/>
            <ac:spMk id="14" creationId="{00000000-0000-0000-0000-000000000000}"/>
          </ac:spMkLst>
        </pc:spChg>
      </pc:sldChg>
      <pc:sldChg chg="modSp mod setBg">
        <pc:chgData name="Subru Krishnan" userId="1c95c0a4-a93a-40f6-bad2-ce7f76878bde" providerId="ADAL" clId="{20CD0FEE-7442-5FC5-8C25-95AE6AE0ED8F}" dt="2026-05-28T16:56:15.823" v="135" actId="26606"/>
        <pc:sldMkLst>
          <pc:docMk/>
          <pc:sldMk cId="0" sldId="260"/>
        </pc:sldMkLst>
        <pc:spChg chg="mod">
          <ac:chgData name="Subru Krishnan" userId="1c95c0a4-a93a-40f6-bad2-ce7f76878bde" providerId="ADAL" clId="{20CD0FEE-7442-5FC5-8C25-95AE6AE0ED8F}" dt="2026-05-28T16:32:38.996" v="1" actId="26606"/>
          <ac:spMkLst>
            <pc:docMk/>
            <pc:sldMk cId="0" sldId="260"/>
            <ac:spMk id="5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6:15.823" v="135" actId="26606"/>
          <ac:spMkLst>
            <pc:docMk/>
            <pc:sldMk cId="0" sldId="260"/>
            <ac:spMk id="6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32:38.996" v="1" actId="26606"/>
          <ac:spMkLst>
            <pc:docMk/>
            <pc:sldMk cId="0" sldId="260"/>
            <ac:spMk id="7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6:15.823" v="135" actId="26606"/>
          <ac:spMkLst>
            <pc:docMk/>
            <pc:sldMk cId="0" sldId="260"/>
            <ac:spMk id="10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32:38.996" v="1" actId="26606"/>
          <ac:spMkLst>
            <pc:docMk/>
            <pc:sldMk cId="0" sldId="260"/>
            <ac:spMk id="11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32:38.996" v="1" actId="26606"/>
          <ac:spMkLst>
            <pc:docMk/>
            <pc:sldMk cId="0" sldId="260"/>
            <ac:spMk id="13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6:15.823" v="135" actId="26606"/>
          <ac:spMkLst>
            <pc:docMk/>
            <pc:sldMk cId="0" sldId="260"/>
            <ac:spMk id="14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32:38.996" v="1" actId="26606"/>
          <ac:spMkLst>
            <pc:docMk/>
            <pc:sldMk cId="0" sldId="260"/>
            <ac:spMk id="15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32:38.996" v="1" actId="26606"/>
          <ac:spMkLst>
            <pc:docMk/>
            <pc:sldMk cId="0" sldId="260"/>
            <ac:spMk id="17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6:15.823" v="135" actId="26606"/>
          <ac:spMkLst>
            <pc:docMk/>
            <pc:sldMk cId="0" sldId="260"/>
            <ac:spMk id="18" creationId="{00000000-0000-0000-0000-000000000000}"/>
          </ac:spMkLst>
        </pc:spChg>
      </pc:sldChg>
      <pc:sldChg chg="addSp delSp modSp mod setBg">
        <pc:chgData name="Subru Krishnan" userId="1c95c0a4-a93a-40f6-bad2-ce7f76878bde" providerId="ADAL" clId="{20CD0FEE-7442-5FC5-8C25-95AE6AE0ED8F}" dt="2026-05-28T16:56:15.823" v="135" actId="26606"/>
        <pc:sldMkLst>
          <pc:docMk/>
          <pc:sldMk cId="0" sldId="261"/>
        </pc:sldMkLst>
        <pc:spChg chg="mod">
          <ac:chgData name="Subru Krishnan" userId="1c95c0a4-a93a-40f6-bad2-ce7f76878bde" providerId="ADAL" clId="{20CD0FEE-7442-5FC5-8C25-95AE6AE0ED8F}" dt="2026-05-28T16:32:38.996" v="1" actId="26606"/>
          <ac:spMkLst>
            <pc:docMk/>
            <pc:sldMk cId="0" sldId="261"/>
            <ac:spMk id="3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6:15.823" v="135" actId="26606"/>
          <ac:spMkLst>
            <pc:docMk/>
            <pc:sldMk cId="0" sldId="261"/>
            <ac:spMk id="4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0:07.845" v="134" actId="26606"/>
          <ac:spMkLst>
            <pc:docMk/>
            <pc:sldMk cId="0" sldId="261"/>
            <ac:spMk id="5" creationId="{00000000-0000-0000-0000-000000000000}"/>
          </ac:spMkLst>
        </pc:spChg>
        <pc:spChg chg="mod">
          <ac:chgData name="Subru Krishnan" userId="1c95c0a4-a93a-40f6-bad2-ce7f76878bde" providerId="ADAL" clId="{20CD0FEE-7442-5FC5-8C25-95AE6AE0ED8F}" dt="2026-05-28T16:56:15.823" v="135" actId="26606"/>
          <ac:spMkLst>
            <pc:docMk/>
            <pc:sldMk cId="0" sldId="261"/>
            <ac:spMk id="12" creationId="{00000000-0000-0000-0000-000000000000}"/>
          </ac:spMkLst>
        </pc:spChg>
      </pc:sldChg>
    </pc:docChg>
  </pc:docChgLst>
  <pc:docChgLst>
    <pc:chgData name="Subru Krishnan" userId="1c95c0a4-a93a-40f6-bad2-ce7f76878bde" providerId="ADAL" clId="{D524F73D-14A1-4975-B7C6-6A841A33C977}"/>
    <pc:docChg chg="undo custSel modSld sldOrd">
      <pc:chgData name="Subru Krishnan" userId="1c95c0a4-a93a-40f6-bad2-ce7f76878bde" providerId="ADAL" clId="{D524F73D-14A1-4975-B7C6-6A841A33C977}" dt="2026-06-02T08:34:03.212" v="147" actId="20577"/>
      <pc:docMkLst>
        <pc:docMk/>
      </pc:docMkLst>
      <pc:sldChg chg="modSp mod">
        <pc:chgData name="Subru Krishnan" userId="1c95c0a4-a93a-40f6-bad2-ce7f76878bde" providerId="ADAL" clId="{D524F73D-14A1-4975-B7C6-6A841A33C977}" dt="2026-06-01T13:00:13.909" v="134" actId="26606"/>
        <pc:sldMkLst>
          <pc:docMk/>
          <pc:sldMk cId="0" sldId="256"/>
        </pc:sldMkLst>
        <pc:spChg chg="mod">
          <ac:chgData name="Subru Krishnan" userId="1c95c0a4-a93a-40f6-bad2-ce7f76878bde" providerId="ADAL" clId="{D524F73D-14A1-4975-B7C6-6A841A33C977}" dt="2026-06-01T13:00:13.909" v="134" actId="26606"/>
          <ac:spMkLst>
            <pc:docMk/>
            <pc:sldMk cId="0" sldId="256"/>
            <ac:spMk id="3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5-29T10:54:53.118" v="42" actId="255"/>
          <ac:spMkLst>
            <pc:docMk/>
            <pc:sldMk cId="0" sldId="256"/>
            <ac:spMk id="6" creationId="{00000000-0000-0000-0000-000000000000}"/>
          </ac:spMkLst>
        </pc:spChg>
        <pc:picChg chg="mod">
          <ac:chgData name="Subru Krishnan" userId="1c95c0a4-a93a-40f6-bad2-ce7f76878bde" providerId="ADAL" clId="{D524F73D-14A1-4975-B7C6-6A841A33C977}" dt="2026-06-01T13:00:13.909" v="134" actId="26606"/>
          <ac:picMkLst>
            <pc:docMk/>
            <pc:sldMk cId="0" sldId="256"/>
            <ac:picMk id="2" creationId="{00000000-0000-0000-0000-000000000000}"/>
          </ac:picMkLst>
        </pc:picChg>
      </pc:sldChg>
      <pc:sldChg chg="addSp delSp modSp mod setBg">
        <pc:chgData name="Subru Krishnan" userId="1c95c0a4-a93a-40f6-bad2-ce7f76878bde" providerId="ADAL" clId="{D524F73D-14A1-4975-B7C6-6A841A33C977}" dt="2026-06-01T12:58:37.677" v="133" actId="26606"/>
        <pc:sldMkLst>
          <pc:docMk/>
          <pc:sldMk cId="0" sldId="257"/>
        </pc:sldMkLst>
        <pc:spChg chg="mod">
          <ac:chgData name="Subru Krishnan" userId="1c95c0a4-a93a-40f6-bad2-ce7f76878bde" providerId="ADAL" clId="{D524F73D-14A1-4975-B7C6-6A841A33C977}" dt="2026-06-01T12:58:37.677" v="133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2:58:37.677" v="133" actId="26606"/>
          <ac:spMkLst>
            <pc:docMk/>
            <pc:sldMk cId="0" sldId="257"/>
            <ac:spMk id="3" creationId="{00000000-0000-0000-0000-000000000000}"/>
          </ac:spMkLst>
        </pc:spChg>
        <pc:spChg chg="add del mod">
          <ac:chgData name="Subru Krishnan" userId="1c95c0a4-a93a-40f6-bad2-ce7f76878bde" providerId="ADAL" clId="{D524F73D-14A1-4975-B7C6-6A841A33C977}" dt="2026-06-01T10:40:09.143" v="98" actId="478"/>
          <ac:spMkLst>
            <pc:docMk/>
            <pc:sldMk cId="0" sldId="257"/>
            <ac:spMk id="19" creationId="{00000000-0000-0000-0000-000000000000}"/>
          </ac:spMkLst>
        </pc:spChg>
        <pc:spChg chg="add">
          <ac:chgData name="Subru Krishnan" userId="1c95c0a4-a93a-40f6-bad2-ce7f76878bde" providerId="ADAL" clId="{D524F73D-14A1-4975-B7C6-6A841A33C977}" dt="2026-06-01T12:52:54.784" v="131" actId="26606"/>
          <ac:spMkLst>
            <pc:docMk/>
            <pc:sldMk cId="0" sldId="257"/>
            <ac:spMk id="51" creationId="{00000000-0000-0000-0000-000000000000}"/>
          </ac:spMkLst>
        </pc:spChg>
        <pc:grpChg chg="add mod">
          <ac:chgData name="Subru Krishnan" userId="1c95c0a4-a93a-40f6-bad2-ce7f76878bde" providerId="ADAL" clId="{D524F73D-14A1-4975-B7C6-6A841A33C977}" dt="2026-06-01T12:58:37.677" v="133" actId="26606"/>
          <ac:grpSpMkLst>
            <pc:docMk/>
            <pc:sldMk cId="0" sldId="257"/>
            <ac:grpSpMk id="18" creationId="{B3BA19D4-B541-7A3F-62B5-518453B729B2}"/>
          </ac:grpSpMkLst>
        </pc:grpChg>
        <pc:picChg chg="del">
          <ac:chgData name="Subru Krishnan" userId="1c95c0a4-a93a-40f6-bad2-ce7f76878bde" providerId="ADAL" clId="{D524F73D-14A1-4975-B7C6-6A841A33C977}" dt="2026-06-01T12:56:41.545" v="132" actId="26606"/>
          <ac:picMkLst>
            <pc:docMk/>
            <pc:sldMk cId="0" sldId="257"/>
            <ac:picMk id="12" creationId="{00000000-0000-0000-0000-000000000000}"/>
          </ac:picMkLst>
        </pc:picChg>
        <pc:picChg chg="add">
          <ac:chgData name="Subru Krishnan" userId="1c95c0a4-a93a-40f6-bad2-ce7f76878bde" providerId="ADAL" clId="{D524F73D-14A1-4975-B7C6-6A841A33C977}" dt="2026-06-01T12:52:54.784" v="131" actId="26606"/>
          <ac:picMkLst>
            <pc:docMk/>
            <pc:sldMk cId="0" sldId="257"/>
            <ac:picMk id="50" creationId="{00000000-0000-0000-0000-000000000000}"/>
          </ac:picMkLst>
        </pc:picChg>
      </pc:sldChg>
      <pc:sldChg chg="addSp modSp mod ord">
        <pc:chgData name="Subru Krishnan" userId="1c95c0a4-a93a-40f6-bad2-ce7f76878bde" providerId="ADAL" clId="{D524F73D-14A1-4975-B7C6-6A841A33C977}" dt="2026-06-01T12:52:54.784" v="131" actId="26606"/>
        <pc:sldMkLst>
          <pc:docMk/>
          <pc:sldMk cId="0" sldId="258"/>
        </pc:sldMkLst>
        <pc:spChg chg="mod">
          <ac:chgData name="Subru Krishnan" userId="1c95c0a4-a93a-40f6-bad2-ce7f76878bde" providerId="ADAL" clId="{D524F73D-14A1-4975-B7C6-6A841A33C977}" dt="2026-06-01T10:51:55.983" v="120" actId="14100"/>
          <ac:spMkLst>
            <pc:docMk/>
            <pc:sldMk cId="0" sldId="258"/>
            <ac:spMk id="14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0:59:37.679" v="122" actId="26606"/>
          <ac:spMkLst>
            <pc:docMk/>
            <pc:sldMk cId="0" sldId="258"/>
            <ac:spMk id="16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0:59:37.679" v="122" actId="26606"/>
          <ac:spMkLst>
            <pc:docMk/>
            <pc:sldMk cId="0" sldId="258"/>
            <ac:spMk id="18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0:59:37.679" v="122" actId="26606"/>
          <ac:spMkLst>
            <pc:docMk/>
            <pc:sldMk cId="0" sldId="258"/>
            <ac:spMk id="19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09:05:02.647" v="78" actId="20577"/>
          <ac:spMkLst>
            <pc:docMk/>
            <pc:sldMk cId="0" sldId="258"/>
            <ac:spMk id="23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0:59:37.679" v="122" actId="26606"/>
          <ac:spMkLst>
            <pc:docMk/>
            <pc:sldMk cId="0" sldId="258"/>
            <ac:spMk id="24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0:59:37.679" v="122" actId="26606"/>
          <ac:spMkLst>
            <pc:docMk/>
            <pc:sldMk cId="0" sldId="258"/>
            <ac:spMk id="26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0:59:37.679" v="122" actId="26606"/>
          <ac:spMkLst>
            <pc:docMk/>
            <pc:sldMk cId="0" sldId="258"/>
            <ac:spMk id="27" creationId="{00000000-0000-0000-0000-000000000000}"/>
          </ac:spMkLst>
        </pc:spChg>
        <pc:spChg chg="add">
          <ac:chgData name="Subru Krishnan" userId="1c95c0a4-a93a-40f6-bad2-ce7f76878bde" providerId="ADAL" clId="{D524F73D-14A1-4975-B7C6-6A841A33C977}" dt="2026-06-01T12:52:54.784" v="131" actId="26606"/>
          <ac:spMkLst>
            <pc:docMk/>
            <pc:sldMk cId="0" sldId="258"/>
            <ac:spMk id="51" creationId="{00000000-0000-0000-0000-000000000000}"/>
          </ac:spMkLst>
        </pc:spChg>
        <pc:picChg chg="mod">
          <ac:chgData name="Subru Krishnan" userId="1c95c0a4-a93a-40f6-bad2-ce7f76878bde" providerId="ADAL" clId="{D524F73D-14A1-4975-B7C6-6A841A33C977}" dt="2026-06-01T10:59:37.679" v="122" actId="26606"/>
          <ac:picMkLst>
            <pc:docMk/>
            <pc:sldMk cId="0" sldId="258"/>
            <ac:picMk id="17" creationId="{00000000-0000-0000-0000-000000000000}"/>
          </ac:picMkLst>
        </pc:picChg>
        <pc:picChg chg="mod">
          <ac:chgData name="Subru Krishnan" userId="1c95c0a4-a93a-40f6-bad2-ce7f76878bde" providerId="ADAL" clId="{D524F73D-14A1-4975-B7C6-6A841A33C977}" dt="2026-06-01T10:59:37.679" v="122" actId="26606"/>
          <ac:picMkLst>
            <pc:docMk/>
            <pc:sldMk cId="0" sldId="258"/>
            <ac:picMk id="25" creationId="{00000000-0000-0000-0000-000000000000}"/>
          </ac:picMkLst>
        </pc:picChg>
        <pc:picChg chg="add">
          <ac:chgData name="Subru Krishnan" userId="1c95c0a4-a93a-40f6-bad2-ce7f76878bde" providerId="ADAL" clId="{D524F73D-14A1-4975-B7C6-6A841A33C977}" dt="2026-06-01T12:52:54.784" v="131" actId="26606"/>
          <ac:picMkLst>
            <pc:docMk/>
            <pc:sldMk cId="0" sldId="258"/>
            <ac:picMk id="50" creationId="{00000000-0000-0000-0000-000000000000}"/>
          </ac:picMkLst>
        </pc:picChg>
      </pc:sldChg>
      <pc:sldChg chg="addSp delSp modSp mod ord setBg">
        <pc:chgData name="Subru Krishnan" userId="1c95c0a4-a93a-40f6-bad2-ce7f76878bde" providerId="ADAL" clId="{D524F73D-14A1-4975-B7C6-6A841A33C977}" dt="2026-06-02T08:34:03.212" v="147" actId="20577"/>
        <pc:sldMkLst>
          <pc:docMk/>
          <pc:sldMk cId="0" sldId="259"/>
        </pc:sldMkLst>
        <pc:spChg chg="mod">
          <ac:chgData name="Subru Krishnan" userId="1c95c0a4-a93a-40f6-bad2-ce7f76878bde" providerId="ADAL" clId="{D524F73D-14A1-4975-B7C6-6A841A33C977}" dt="2026-06-01T12:41:24.783" v="129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2:32:39.548" v="125" actId="26606"/>
          <ac:spMkLst>
            <pc:docMk/>
            <pc:sldMk cId="0" sldId="259"/>
            <ac:spMk id="3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2:41:24.783" v="129" actId="26606"/>
          <ac:spMkLst>
            <pc:docMk/>
            <pc:sldMk cId="0" sldId="259"/>
            <ac:spMk id="4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2:41:24.783" v="129" actId="26606"/>
          <ac:spMkLst>
            <pc:docMk/>
            <pc:sldMk cId="0" sldId="259"/>
            <ac:spMk id="5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2:41:24.783" v="129" actId="26606"/>
          <ac:spMkLst>
            <pc:docMk/>
            <pc:sldMk cId="0" sldId="259"/>
            <ac:spMk id="6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2:32:39.548" v="125" actId="26606"/>
          <ac:spMkLst>
            <pc:docMk/>
            <pc:sldMk cId="0" sldId="259"/>
            <ac:spMk id="7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2:41:24.783" v="129" actId="26606"/>
          <ac:spMkLst>
            <pc:docMk/>
            <pc:sldMk cId="0" sldId="259"/>
            <ac:spMk id="8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2:41:24.783" v="129" actId="26606"/>
          <ac:spMkLst>
            <pc:docMk/>
            <pc:sldMk cId="0" sldId="259"/>
            <ac:spMk id="9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2:32:39.548" v="125" actId="26606"/>
          <ac:spMkLst>
            <pc:docMk/>
            <pc:sldMk cId="0" sldId="259"/>
            <ac:spMk id="10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2:37:03.066" v="127" actId="26606"/>
          <ac:spMkLst>
            <pc:docMk/>
            <pc:sldMk cId="0" sldId="259"/>
            <ac:spMk id="11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2:41:24.783" v="129" actId="26606"/>
          <ac:spMkLst>
            <pc:docMk/>
            <pc:sldMk cId="0" sldId="259"/>
            <ac:spMk id="13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2T08:33:41.847" v="142" actId="20577"/>
          <ac:spMkLst>
            <pc:docMk/>
            <pc:sldMk cId="0" sldId="259"/>
            <ac:spMk id="14" creationId="{00000000-0000-0000-0000-000000000000}"/>
          </ac:spMkLst>
        </pc:spChg>
        <pc:spChg chg="add">
          <ac:chgData name="Subru Krishnan" userId="1c95c0a4-a93a-40f6-bad2-ce7f76878bde" providerId="ADAL" clId="{D524F73D-14A1-4975-B7C6-6A841A33C977}" dt="2026-06-01T12:41:24.783" v="129" actId="26606"/>
          <ac:spMkLst>
            <pc:docMk/>
            <pc:sldMk cId="0" sldId="259"/>
            <ac:spMk id="15" creationId="{00000000-0000-0000-0000-000000000000}"/>
          </ac:spMkLst>
        </pc:spChg>
        <pc:spChg chg="add">
          <ac:chgData name="Subru Krishnan" userId="1c95c0a4-a93a-40f6-bad2-ce7f76878bde" providerId="ADAL" clId="{D524F73D-14A1-4975-B7C6-6A841A33C977}" dt="2026-06-01T12:41:24.783" v="129" actId="26606"/>
          <ac:spMkLst>
            <pc:docMk/>
            <pc:sldMk cId="0" sldId="259"/>
            <ac:spMk id="16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2T08:34:03.212" v="147" actId="20577"/>
          <ac:spMkLst>
            <pc:docMk/>
            <pc:sldMk cId="0" sldId="259"/>
            <ac:spMk id="18" creationId="{00000000-0000-0000-0000-000000000000}"/>
          </ac:spMkLst>
        </pc:spChg>
        <pc:spChg chg="add">
          <ac:chgData name="Subru Krishnan" userId="1c95c0a4-a93a-40f6-bad2-ce7f76878bde" providerId="ADAL" clId="{D524F73D-14A1-4975-B7C6-6A841A33C977}" dt="2026-06-01T12:52:54.784" v="131" actId="26606"/>
          <ac:spMkLst>
            <pc:docMk/>
            <pc:sldMk cId="0" sldId="259"/>
            <ac:spMk id="51" creationId="{00000000-0000-0000-0000-000000000000}"/>
          </ac:spMkLst>
        </pc:spChg>
        <pc:picChg chg="mod replId">
          <ac:chgData name="Subru Krishnan" userId="1c95c0a4-a93a-40f6-bad2-ce7f76878bde" providerId="ADAL" clId="{D524F73D-14A1-4975-B7C6-6A841A33C977}" dt="2026-06-01T12:41:24.767" v="128" actId="26606"/>
          <ac:picMkLst>
            <pc:docMk/>
            <pc:sldMk cId="0" sldId="259"/>
            <ac:picMk id="19" creationId="{00000000-0000-0000-0000-000000000000}"/>
          </ac:picMkLst>
        </pc:picChg>
        <pc:picChg chg="add">
          <ac:chgData name="Subru Krishnan" userId="1c95c0a4-a93a-40f6-bad2-ce7f76878bde" providerId="ADAL" clId="{D524F73D-14A1-4975-B7C6-6A841A33C977}" dt="2026-06-01T12:52:54.784" v="131" actId="26606"/>
          <ac:picMkLst>
            <pc:docMk/>
            <pc:sldMk cId="0" sldId="259"/>
            <ac:picMk id="50" creationId="{00000000-0000-0000-0000-000000000000}"/>
          </ac:picMkLst>
        </pc:picChg>
      </pc:sldChg>
      <pc:sldChg chg="addSp modSp mod">
        <pc:chgData name="Subru Krishnan" userId="1c95c0a4-a93a-40f6-bad2-ce7f76878bde" providerId="ADAL" clId="{D524F73D-14A1-4975-B7C6-6A841A33C977}" dt="2026-06-01T12:52:54.784" v="131" actId="26606"/>
        <pc:sldMkLst>
          <pc:docMk/>
          <pc:sldMk cId="0" sldId="260"/>
        </pc:sldMkLst>
        <pc:spChg chg="mod">
          <ac:chgData name="Subru Krishnan" userId="1c95c0a4-a93a-40f6-bad2-ce7f76878bde" providerId="ADAL" clId="{D524F73D-14A1-4975-B7C6-6A841A33C977}" dt="2026-06-01T12:23:23.196" v="123" actId="26606"/>
          <ac:spMkLst>
            <pc:docMk/>
            <pc:sldMk cId="0" sldId="260"/>
            <ac:spMk id="7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2:23:23.196" v="123" actId="26606"/>
          <ac:spMkLst>
            <pc:docMk/>
            <pc:sldMk cId="0" sldId="260"/>
            <ac:spMk id="9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2:27:53.412" v="124" actId="26606"/>
          <ac:spMkLst>
            <pc:docMk/>
            <pc:sldMk cId="0" sldId="260"/>
            <ac:spMk id="10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2:23:23.196" v="123" actId="26606"/>
          <ac:spMkLst>
            <pc:docMk/>
            <pc:sldMk cId="0" sldId="260"/>
            <ac:spMk id="15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2:23:23.196" v="123" actId="26606"/>
          <ac:spMkLst>
            <pc:docMk/>
            <pc:sldMk cId="0" sldId="260"/>
            <ac:spMk id="17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2:23:23.196" v="123" actId="26606"/>
          <ac:spMkLst>
            <pc:docMk/>
            <pc:sldMk cId="0" sldId="260"/>
            <ac:spMk id="18" creationId="{00000000-0000-0000-0000-000000000000}"/>
          </ac:spMkLst>
        </pc:spChg>
        <pc:spChg chg="add">
          <ac:chgData name="Subru Krishnan" userId="1c95c0a4-a93a-40f6-bad2-ce7f76878bde" providerId="ADAL" clId="{D524F73D-14A1-4975-B7C6-6A841A33C977}" dt="2026-06-01T12:52:54.784" v="131" actId="26606"/>
          <ac:spMkLst>
            <pc:docMk/>
            <pc:sldMk cId="0" sldId="260"/>
            <ac:spMk id="51" creationId="{00000000-0000-0000-0000-000000000000}"/>
          </ac:spMkLst>
        </pc:spChg>
        <pc:picChg chg="mod">
          <ac:chgData name="Subru Krishnan" userId="1c95c0a4-a93a-40f6-bad2-ce7f76878bde" providerId="ADAL" clId="{D524F73D-14A1-4975-B7C6-6A841A33C977}" dt="2026-06-01T12:27:53.412" v="124" actId="26606"/>
          <ac:picMkLst>
            <pc:docMk/>
            <pc:sldMk cId="0" sldId="260"/>
            <ac:picMk id="8" creationId="{00000000-0000-0000-0000-000000000000}"/>
          </ac:picMkLst>
        </pc:picChg>
        <pc:picChg chg="mod">
          <ac:chgData name="Subru Krishnan" userId="1c95c0a4-a93a-40f6-bad2-ce7f76878bde" providerId="ADAL" clId="{D524F73D-14A1-4975-B7C6-6A841A33C977}" dt="2026-06-01T12:23:23.196" v="123" actId="26606"/>
          <ac:picMkLst>
            <pc:docMk/>
            <pc:sldMk cId="0" sldId="260"/>
            <ac:picMk id="16" creationId="{00000000-0000-0000-0000-000000000000}"/>
          </ac:picMkLst>
        </pc:picChg>
        <pc:picChg chg="add">
          <ac:chgData name="Subru Krishnan" userId="1c95c0a4-a93a-40f6-bad2-ce7f76878bde" providerId="ADAL" clId="{D524F73D-14A1-4975-B7C6-6A841A33C977}" dt="2026-06-01T12:52:54.784" v="131" actId="26606"/>
          <ac:picMkLst>
            <pc:docMk/>
            <pc:sldMk cId="0" sldId="260"/>
            <ac:picMk id="50" creationId="{00000000-0000-0000-0000-000000000000}"/>
          </ac:picMkLst>
        </pc:picChg>
      </pc:sldChg>
      <pc:sldChg chg="addSp delSp modSp mod">
        <pc:chgData name="Subru Krishnan" userId="1c95c0a4-a93a-40f6-bad2-ce7f76878bde" providerId="ADAL" clId="{D524F73D-14A1-4975-B7C6-6A841A33C977}" dt="2026-06-01T12:49:08.076" v="130" actId="26606"/>
        <pc:sldMkLst>
          <pc:docMk/>
          <pc:sldMk cId="0" sldId="261"/>
        </pc:sldMkLst>
        <pc:spChg chg="mod">
          <ac:chgData name="Subru Krishnan" userId="1c95c0a4-a93a-40f6-bad2-ce7f76878bde" providerId="ADAL" clId="{D524F73D-14A1-4975-B7C6-6A841A33C977}" dt="2026-05-29T10:36:24.554" v="14" actId="26606"/>
          <ac:spMkLst>
            <pc:docMk/>
            <pc:sldMk cId="0" sldId="261"/>
            <ac:spMk id="4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5-29T10:36:24.554" v="14" actId="26606"/>
          <ac:spMkLst>
            <pc:docMk/>
            <pc:sldMk cId="0" sldId="261"/>
            <ac:spMk id="5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5-29T10:54:39.554" v="41" actId="20577"/>
          <ac:spMkLst>
            <pc:docMk/>
            <pc:sldMk cId="0" sldId="261"/>
            <ac:spMk id="12" creationId="{00000000-0000-0000-0000-000000000000}"/>
          </ac:spMkLst>
        </pc:spChg>
        <pc:spChg chg="add mod">
          <ac:chgData name="Subru Krishnan" userId="1c95c0a4-a93a-40f6-bad2-ce7f76878bde" providerId="ADAL" clId="{D524F73D-14A1-4975-B7C6-6A841A33C977}" dt="2026-05-29T10:52:13.715" v="32" actId="26606"/>
          <ac:spMkLst>
            <pc:docMk/>
            <pc:sldMk cId="0" sldId="261"/>
            <ac:spMk id="20" creationId="{00000000-0000-0000-0000-000000000000}"/>
          </ac:spMkLst>
        </pc:spChg>
        <pc:spChg chg="add mod">
          <ac:chgData name="Subru Krishnan" userId="1c95c0a4-a93a-40f6-bad2-ce7f76878bde" providerId="ADAL" clId="{D524F73D-14A1-4975-B7C6-6A841A33C977}" dt="2026-05-29T10:52:13.715" v="32" actId="26606"/>
          <ac:spMkLst>
            <pc:docMk/>
            <pc:sldMk cId="0" sldId="261"/>
            <ac:spMk id="21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6-01T10:32:06.864" v="81" actId="20577"/>
          <ac:spMkLst>
            <pc:docMk/>
            <pc:sldMk cId="0" sldId="261"/>
            <ac:spMk id="22" creationId="{00000000-0000-0000-0000-000000000000}"/>
          </ac:spMkLst>
        </pc:spChg>
        <pc:spChg chg="mod">
          <ac:chgData name="Subru Krishnan" userId="1c95c0a4-a93a-40f6-bad2-ce7f76878bde" providerId="ADAL" clId="{D524F73D-14A1-4975-B7C6-6A841A33C977}" dt="2026-05-29T10:52:13.715" v="32" actId="26606"/>
          <ac:spMkLst>
            <pc:docMk/>
            <pc:sldMk cId="0" sldId="261"/>
            <ac:spMk id="23" creationId="{00000000-0000-0000-0000-000000000000}"/>
          </ac:spMkLst>
        </pc:spChg>
        <pc:picChg chg="mod">
          <ac:chgData name="Subru Krishnan" userId="1c95c0a4-a93a-40f6-bad2-ce7f76878bde" providerId="ADAL" clId="{D524F73D-14A1-4975-B7C6-6A841A33C977}" dt="2026-06-01T12:49:08.076" v="130" actId="26606"/>
          <ac:picMkLst>
            <pc:docMk/>
            <pc:sldMk cId="0" sldId="261"/>
            <ac:picMk id="2" creationId="{00000000-0000-0000-0000-000000000000}"/>
          </ac:picMkLst>
        </pc:picChg>
        <pc:picChg chg="add">
          <ac:chgData name="Subru Krishnan" userId="1c95c0a4-a93a-40f6-bad2-ce7f76878bde" providerId="ADAL" clId="{D524F73D-14A1-4975-B7C6-6A841A33C977}" dt="2026-05-29T10:52:13.715" v="32" actId="26606"/>
          <ac:picMkLst>
            <pc:docMk/>
            <pc:sldMk cId="0" sldId="261"/>
            <ac:picMk id="30" creationId="{00000000-0000-0000-0000-000000000000}"/>
          </ac:picMkLst>
        </pc:picChg>
        <pc:picChg chg="add">
          <ac:chgData name="Subru Krishnan" userId="1c95c0a4-a93a-40f6-bad2-ce7f76878bde" providerId="ADAL" clId="{D524F73D-14A1-4975-B7C6-6A841A33C977}" dt="2026-05-29T10:52:13.715" v="32" actId="26606"/>
          <ac:picMkLst>
            <pc:docMk/>
            <pc:sldMk cId="0" sldId="261"/>
            <ac:picMk id="31" creationId="{00000000-0000-0000-0000-000000000000}"/>
          </ac:picMkLst>
        </pc:picChg>
        <pc:picChg chg="add">
          <ac:chgData name="Subru Krishnan" userId="1c95c0a4-a93a-40f6-bad2-ce7f76878bde" providerId="ADAL" clId="{D524F73D-14A1-4975-B7C6-6A841A33C977}" dt="2026-05-29T10:52:13.715" v="32" actId="26606"/>
          <ac:picMkLst>
            <pc:docMk/>
            <pc:sldMk cId="0" sldId="261"/>
            <ac:picMk id="32" creationId="{00000000-0000-0000-0000-000000000000}"/>
          </ac:picMkLst>
        </pc:picChg>
        <pc:picChg chg="add">
          <ac:chgData name="Subru Krishnan" userId="1c95c0a4-a93a-40f6-bad2-ce7f76878bde" providerId="ADAL" clId="{D524F73D-14A1-4975-B7C6-6A841A33C977}" dt="2026-05-29T10:52:13.715" v="32" actId="26606"/>
          <ac:picMkLst>
            <pc:docMk/>
            <pc:sldMk cId="0" sldId="261"/>
            <ac:picMk id="3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6/1/2026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1/workspace/images/aerial-view-of-park-gell-barcelona-mosaic-terrace-_2026-05-28T16-29-53_image_DAS_0.jpg"/>
          <p:cNvPicPr>
            <a:picLocks noChangeAspect="1"/>
          </p:cNvPicPr>
          <p:nvPr/>
        </p:nvPicPr>
        <p:blipFill>
          <a:blip r:embed="rId3"/>
          <a:srcRect t="7146" b="715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C1810">
              <a:alpha val="72000"/>
            </a:srgbClr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4" name="Text 1"/>
          <p:cNvSpPr/>
          <p:nvPr/>
        </p:nvSpPr>
        <p:spPr>
          <a:xfrm>
            <a:off x="731520" y="800000"/>
            <a:ext cx="7680960" cy="2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600" b="1" dirty="0">
                <a:solidFill>
                  <a:schemeClr val="accent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Barcelona</a:t>
            </a:r>
            <a:r>
              <a:rPr lang="en-US" sz="3600" b="1" dirty="0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600" b="1" dirty="0">
                <a:solidFill>
                  <a:srgbClr val="D4A8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&amp; Data</a:t>
            </a:r>
            <a:endParaRPr lang="en-US" sz="3600" dirty="0"/>
          </a:p>
          <a:p>
            <a:pPr algn="ctr">
              <a:spcBef>
                <a:spcPts val="200"/>
              </a:spcBef>
            </a:pPr>
            <a:r>
              <a:rPr lang="en-US" sz="3600" dirty="0">
                <a:solidFill>
                  <a:schemeClr val="accent4"/>
                </a:solidFill>
                <a:latin typeface="Georgia" panose="02040502050405020303" pitchFamily="18" charset="0"/>
                <a:ea typeface="Georgia" pitchFamily="34" charset="-122"/>
                <a:cs typeface="Georgia" pitchFamily="34" charset="-120"/>
              </a:rPr>
              <a:t>(BAD) Inaugural Meetup</a:t>
            </a:r>
            <a:endParaRPr lang="en-US" sz="3600" dirty="0">
              <a:solidFill>
                <a:schemeClr val="accent4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731520" y="32000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Georgia" panose="02040502050405020303" pitchFamily="18" charset="0"/>
              </a:rPr>
              <a:t>Subru Krishnan, Principal Architect (Microsoft), Apache PMC (Hadoop/</a:t>
            </a:r>
            <a:r>
              <a:rPr lang="en-US" sz="1200" dirty="0" err="1">
                <a:solidFill>
                  <a:schemeClr val="bg1"/>
                </a:solidFill>
                <a:latin typeface="Georgia" panose="02040502050405020303" pitchFamily="18" charset="0"/>
              </a:rPr>
              <a:t>YuniKorn</a:t>
            </a:r>
            <a:r>
              <a:rPr lang="en-US" sz="1200" dirty="0">
                <a:solidFill>
                  <a:schemeClr val="bg1"/>
                </a:solidFill>
                <a:latin typeface="Georgia" panose="02040502050405020303" pitchFamily="18" charset="0"/>
              </a:rPr>
              <a:t>)</a:t>
            </a:r>
          </a:p>
        </p:txBody>
      </p:sp>
      <p:sp>
        <p:nvSpPr>
          <p:cNvPr id="7" name="Text 4"/>
          <p:cNvSpPr/>
          <p:nvPr/>
        </p:nvSpPr>
        <p:spPr>
          <a:xfrm>
            <a:off x="731520" y="37500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BF5EB">
                    <a:alpha val="80000"/>
                  </a:srgbClr>
                </a:solidFill>
                <a:latin typeface="Georgia" panose="02040502050405020303" pitchFamily="18" charset="0"/>
                <a:ea typeface="Georgia" pitchFamily="34" charset="-122"/>
                <a:cs typeface="Georgia" pitchFamily="34" charset="-120"/>
              </a:rPr>
              <a:t>Join the community shaping Barcelona's AI and Data ecosystem</a:t>
            </a:r>
            <a:endParaRPr lang="en-US" sz="1400" dirty="0">
              <a:latin typeface="Georgia" panose="02040502050405020303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31520" y="45720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D4A843"/>
                </a:solidFill>
                <a:latin typeface="Georgia" panose="02040502050405020303" pitchFamily="18" charset="0"/>
                <a:ea typeface="Georgia" pitchFamily="34" charset="-122"/>
                <a:cs typeface="Georgia" pitchFamily="34" charset="-120"/>
              </a:rPr>
              <a:t>Barcelona  ·  2026</a:t>
            </a:r>
            <a:endParaRPr lang="en-US" sz="1100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C18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G Image" descr="Sagrada Familia background"/>
          <p:cNvPicPr>
            <a:picLocks noChangeAspect="1"/>
          </p:cNvPicPr>
          <p:nvPr/>
        </p:nvPicPr>
        <p:blipFill>
          <a:blip r:embed="rId3"/>
          <a:srcRect t="7146" b="715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1" name="Overlay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C1810">
              <a:alpha val="7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/>
          <p:nvPr/>
        </p:nvSpPr>
        <p:spPr>
          <a:xfrm>
            <a:off x="731520" y="72520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Mission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526680"/>
            <a:ext cx="7680960" cy="167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0" i="1">
                <a:solidFill>
                  <a:srgbClr val="D4A8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the community where Barcelona’s academia, startups, and enterprises shape the cloud and data future for AI— together.</a:t>
            </a:r>
          </a:p>
          <a:p>
            <a:endParaRPr lang="en-US" sz="22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3BA19D4-B541-7A3F-62B5-518453B729B2}"/>
              </a:ext>
            </a:extLst>
          </p:cNvPr>
          <p:cNvGrpSpPr/>
          <p:nvPr/>
        </p:nvGrpSpPr>
        <p:grpSpPr>
          <a:xfrm>
            <a:off x="572000" y="3548304"/>
            <a:ext cx="8000001" cy="870040"/>
            <a:chOff x="731520" y="3100000"/>
            <a:chExt cx="4968480" cy="870040"/>
          </a:xfrm>
        </p:grpSpPr>
        <p:sp>
          <p:nvSpPr>
            <p:cNvPr id="7" name="Text 4"/>
            <p:cNvSpPr/>
            <p:nvPr/>
          </p:nvSpPr>
          <p:spPr>
            <a:xfrm>
              <a:off x="731520" y="3650000"/>
              <a:ext cx="14000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buNone/>
              </a:pPr>
              <a:r>
                <a:rPr lang="en-US" sz="1400" b="1">
                  <a:solidFill>
                    <a:srgbClr val="D4A843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Academia</a:t>
              </a:r>
              <a:endParaRPr lang="en-US" sz="1400"/>
            </a:p>
          </p:txBody>
        </p:sp>
        <p:sp>
          <p:nvSpPr>
            <p:cNvPr id="9" name="Text 5"/>
            <p:cNvSpPr/>
            <p:nvPr/>
          </p:nvSpPr>
          <p:spPr>
            <a:xfrm>
              <a:off x="2515760" y="3650000"/>
              <a:ext cx="14000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buNone/>
              </a:pPr>
              <a:r>
                <a:rPr lang="en-US" sz="1400" b="1">
                  <a:solidFill>
                    <a:srgbClr val="D4A843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Startups</a:t>
              </a:r>
              <a:endParaRPr lang="en-US" sz="140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F3B74E4-773C-1B68-43F0-45350252380B}"/>
                </a:ext>
              </a:extLst>
            </p:cNvPr>
            <p:cNvGrpSpPr/>
            <p:nvPr/>
          </p:nvGrpSpPr>
          <p:grpSpPr>
            <a:xfrm>
              <a:off x="1202920" y="3100000"/>
              <a:ext cx="4025680" cy="457200"/>
              <a:chOff x="1202920" y="3100000"/>
              <a:chExt cx="4025680" cy="457200"/>
            </a:xfrm>
          </p:grpSpPr>
          <p:sp>
            <p:nvSpPr>
              <p:cNvPr id="13" name="Bridge 1"/>
              <p:cNvSpPr/>
              <p:nvPr/>
            </p:nvSpPr>
            <p:spPr>
              <a:xfrm>
                <a:off x="1660120" y="3328600"/>
                <a:ext cx="1327040" cy="160000"/>
              </a:xfrm>
              <a:custGeom>
                <a:avLst/>
                <a:gdLst/>
                <a:ahLst/>
                <a:cxnLst/>
                <a:rect l="0" t="0" r="10000" b="10000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moveTo>
                      <a:pt x="0" y="0"/>
                    </a:moveTo>
                    <a:cubicBezTo>
                      <a:pt x="3000" y="10000"/>
                      <a:pt x="7000" y="10000"/>
                      <a:pt x="10000" y="0"/>
                    </a:cubicBezTo>
                    <a:moveTo>
                      <a:pt x="2500" y="0"/>
                    </a:moveTo>
                    <a:lnTo>
                      <a:pt x="2500" y="5900"/>
                    </a:lnTo>
                    <a:moveTo>
                      <a:pt x="5000" y="0"/>
                    </a:moveTo>
                    <a:lnTo>
                      <a:pt x="5000" y="7500"/>
                    </a:lnTo>
                    <a:moveTo>
                      <a:pt x="7500" y="0"/>
                    </a:moveTo>
                    <a:lnTo>
                      <a:pt x="7500" y="5900"/>
                    </a:lnTo>
                  </a:path>
                </a:pathLst>
              </a:custGeom>
              <a:noFill/>
              <a:ln w="15875">
                <a:solidFill>
                  <a:srgbClr val="D4A843"/>
                </a:solidFill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Bridge 2"/>
              <p:cNvSpPr/>
              <p:nvPr/>
            </p:nvSpPr>
            <p:spPr>
              <a:xfrm>
                <a:off x="3444360" y="3328600"/>
                <a:ext cx="1327040" cy="160000"/>
              </a:xfrm>
              <a:custGeom>
                <a:avLst/>
                <a:gdLst/>
                <a:ahLst/>
                <a:cxnLst/>
                <a:rect l="0" t="0" r="10000" b="10000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moveTo>
                      <a:pt x="0" y="0"/>
                    </a:moveTo>
                    <a:cubicBezTo>
                      <a:pt x="3000" y="10000"/>
                      <a:pt x="7000" y="10000"/>
                      <a:pt x="10000" y="0"/>
                    </a:cubicBezTo>
                    <a:moveTo>
                      <a:pt x="2500" y="0"/>
                    </a:moveTo>
                    <a:lnTo>
                      <a:pt x="2500" y="5900"/>
                    </a:lnTo>
                    <a:moveTo>
                      <a:pt x="5000" y="0"/>
                    </a:moveTo>
                    <a:lnTo>
                      <a:pt x="5000" y="7500"/>
                    </a:lnTo>
                    <a:moveTo>
                      <a:pt x="7500" y="0"/>
                    </a:moveTo>
                    <a:lnTo>
                      <a:pt x="7500" y="5900"/>
                    </a:lnTo>
                  </a:path>
                </a:pathLst>
              </a:custGeom>
              <a:noFill/>
              <a:ln w="15875">
                <a:solidFill>
                  <a:srgbClr val="D4A843"/>
                </a:solidFill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6" name="Image 0" descr="preencoded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02920" y="3100000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8" name="Image 1" descr="preencoded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87160" y="3100000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10" name="Image 2" descr="preencoded.png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71400" y="3100000"/>
                <a:ext cx="457200" cy="457200"/>
              </a:xfrm>
              <a:prstGeom prst="rect">
                <a:avLst/>
              </a:prstGeom>
            </p:spPr>
          </p:pic>
        </p:grpSp>
        <p:sp>
          <p:nvSpPr>
            <p:cNvPr id="11" name="Text 6"/>
            <p:cNvSpPr/>
            <p:nvPr/>
          </p:nvSpPr>
          <p:spPr>
            <a:xfrm>
              <a:off x="4300000" y="3650000"/>
              <a:ext cx="14000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buNone/>
              </a:pPr>
              <a:r>
                <a:rPr lang="en-US" sz="1400" b="1">
                  <a:solidFill>
                    <a:srgbClr val="D4A843"/>
                  </a:solidFill>
                  <a:latin typeface="Georgia" pitchFamily="34" charset="0"/>
                  <a:ea typeface="Georgia" pitchFamily="34" charset="-122"/>
                  <a:cs typeface="Georgia" pitchFamily="34" charset="-120"/>
                </a:rPr>
                <a:t>Enterprises</a:t>
              </a:r>
              <a:endParaRPr lang="en-US" sz="1400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C18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G Image" descr="Sagrada Familia background"/>
          <p:cNvPicPr>
            <a:picLocks noChangeAspect="1"/>
          </p:cNvPicPr>
          <p:nvPr/>
        </p:nvPicPr>
        <p:blipFill>
          <a:blip r:embed="rId3"/>
          <a:srcRect t="7146" b="715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1" name="Overlay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C1810">
              <a:alpha val="7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" name="Title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Guiding Principles</a:t>
            </a:r>
            <a:endParaRPr lang="en-US" sz="3600" dirty="0"/>
          </a:p>
        </p:txBody>
      </p:sp>
      <p:sp>
        <p:nvSpPr>
          <p:cNvPr id="3" name="Card1Bg"/>
          <p:cNvSpPr/>
          <p:nvPr/>
        </p:nvSpPr>
        <p:spPr>
          <a:xfrm>
            <a:off x="731520" y="1371600"/>
            <a:ext cx="3657600" cy="1463040"/>
          </a:xfrm>
          <a:prstGeom prst="rect">
            <a:avLst/>
          </a:prstGeom>
          <a:solidFill>
            <a:srgbClr val="3D2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Card1Num"/>
          <p:cNvSpPr/>
          <p:nvPr/>
        </p:nvSpPr>
        <p:spPr>
          <a:xfrm>
            <a:off x="100584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D4A8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400"/>
          </a:p>
        </p:txBody>
      </p:sp>
      <p:sp>
        <p:nvSpPr>
          <p:cNvPr id="5" name="Card1Title"/>
          <p:cNvSpPr/>
          <p:nvPr/>
        </p:nvSpPr>
        <p:spPr>
          <a:xfrm>
            <a:off x="1645920" y="160020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Ecosystem-First</a:t>
            </a:r>
            <a:endParaRPr lang="en-US" sz="1600"/>
          </a:p>
        </p:txBody>
      </p:sp>
      <p:sp>
        <p:nvSpPr>
          <p:cNvPr id="6" name="Card1Desc"/>
          <p:cNvSpPr/>
          <p:nvPr/>
        </p:nvSpPr>
        <p:spPr>
          <a:xfrm>
            <a:off x="1645920" y="210312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100">
                <a:solidFill>
                  <a:srgbClr val="B8A0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Open participation and technical content. No gatekeeping — everyone is welcome.</a:t>
            </a:r>
            <a:endParaRPr lang="en-US" sz="1100"/>
          </a:p>
        </p:txBody>
      </p:sp>
      <p:sp>
        <p:nvSpPr>
          <p:cNvPr id="7" name="Card2Bg"/>
          <p:cNvSpPr/>
          <p:nvPr/>
        </p:nvSpPr>
        <p:spPr>
          <a:xfrm>
            <a:off x="4846320" y="1371600"/>
            <a:ext cx="3657600" cy="1463040"/>
          </a:xfrm>
          <a:prstGeom prst="rect">
            <a:avLst/>
          </a:prstGeom>
          <a:solidFill>
            <a:srgbClr val="3D2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Card2Num"/>
          <p:cNvSpPr/>
          <p:nvPr/>
        </p:nvSpPr>
        <p:spPr>
          <a:xfrm>
            <a:off x="512064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D4A8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400"/>
          </a:p>
        </p:txBody>
      </p:sp>
      <p:sp>
        <p:nvSpPr>
          <p:cNvPr id="9" name="Card2Title"/>
          <p:cNvSpPr/>
          <p:nvPr/>
        </p:nvSpPr>
        <p:spPr>
          <a:xfrm>
            <a:off x="5760720" y="160020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Depth Over Hype</a:t>
            </a:r>
            <a:endParaRPr lang="en-US" sz="1600"/>
          </a:p>
        </p:txBody>
      </p:sp>
      <p:sp>
        <p:nvSpPr>
          <p:cNvPr id="10" name="Card2Desc"/>
          <p:cNvSpPr/>
          <p:nvPr/>
        </p:nvSpPr>
        <p:spPr>
          <a:xfrm>
            <a:off x="5760720" y="210312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100">
                <a:solidFill>
                  <a:srgbClr val="B8A0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 systems, real deployments, real benchmarks. No buzzword bingo here.</a:t>
            </a:r>
            <a:endParaRPr lang="en-US" sz="1100"/>
          </a:p>
        </p:txBody>
      </p:sp>
      <p:sp>
        <p:nvSpPr>
          <p:cNvPr id="11" name="Card3Bg"/>
          <p:cNvSpPr/>
          <p:nvPr/>
        </p:nvSpPr>
        <p:spPr>
          <a:xfrm>
            <a:off x="731520" y="3108960"/>
            <a:ext cx="3657600" cy="1463040"/>
          </a:xfrm>
          <a:prstGeom prst="rect">
            <a:avLst/>
          </a:prstGeom>
          <a:solidFill>
            <a:srgbClr val="3D2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Card3Num"/>
          <p:cNvSpPr/>
          <p:nvPr/>
        </p:nvSpPr>
        <p:spPr>
          <a:xfrm>
            <a:off x="100584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D4A8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400"/>
          </a:p>
        </p:txBody>
      </p:sp>
      <p:sp>
        <p:nvSpPr>
          <p:cNvPr id="13" name="Card3Title"/>
          <p:cNvSpPr/>
          <p:nvPr/>
        </p:nvSpPr>
        <p:spPr>
          <a:xfrm>
            <a:off x="1645920" y="3337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Lifecycle-Oriented</a:t>
            </a:r>
            <a:endParaRPr lang="en-US" sz="1600"/>
          </a:p>
        </p:txBody>
      </p:sp>
      <p:sp>
        <p:nvSpPr>
          <p:cNvPr id="14" name="Card3Desc"/>
          <p:cNvSpPr/>
          <p:nvPr/>
        </p:nvSpPr>
        <p:spPr>
          <a:xfrm>
            <a:off x="1645920" y="38404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100" dirty="0">
                <a:solidFill>
                  <a:srgbClr val="B8A0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research to runtime operations. We cover the full journey.</a:t>
            </a:r>
            <a:endParaRPr lang="en-US" sz="1100" dirty="0"/>
          </a:p>
        </p:txBody>
      </p:sp>
      <p:sp>
        <p:nvSpPr>
          <p:cNvPr id="15" name="Card4Bg"/>
          <p:cNvSpPr/>
          <p:nvPr/>
        </p:nvSpPr>
        <p:spPr>
          <a:xfrm>
            <a:off x="4846320" y="3108960"/>
            <a:ext cx="3657600" cy="1463040"/>
          </a:xfrm>
          <a:prstGeom prst="rect">
            <a:avLst/>
          </a:prstGeom>
          <a:solidFill>
            <a:srgbClr val="3D2A1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Card4Num"/>
          <p:cNvSpPr/>
          <p:nvPr/>
        </p:nvSpPr>
        <p:spPr>
          <a:xfrm>
            <a:off x="5120640" y="33832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D4A8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400"/>
          </a:p>
        </p:txBody>
      </p:sp>
      <p:sp>
        <p:nvSpPr>
          <p:cNvPr id="17" name="Card4Title"/>
          <p:cNvSpPr/>
          <p:nvPr/>
        </p:nvSpPr>
        <p:spPr>
          <a:xfrm>
            <a:off x="5760720" y="3337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Neutral Stewardship</a:t>
            </a:r>
            <a:endParaRPr lang="en-US" sz="1600"/>
          </a:p>
        </p:txBody>
      </p:sp>
      <p:sp>
        <p:nvSpPr>
          <p:cNvPr id="18" name="Card4Desc"/>
          <p:cNvSpPr/>
          <p:nvPr/>
        </p:nvSpPr>
        <p:spPr>
          <a:xfrm>
            <a:off x="5760720" y="38404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100" dirty="0">
                <a:solidFill>
                  <a:srgbClr val="B8A0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Rotating hosts handle logistics. Content stays community-driven.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C18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G Image" descr="Sagrada Familia background"/>
          <p:cNvPicPr>
            <a:picLocks noChangeAspect="1"/>
          </p:cNvPicPr>
          <p:nvPr/>
        </p:nvPicPr>
        <p:blipFill>
          <a:blip r:embed="rId3"/>
          <a:srcRect t="7146" b="715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1" name="Overlay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C1810">
              <a:alpha val="7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Focus Areas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>
                <a:solidFill>
                  <a:srgbClr val="D4A8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AI-native large-scale cloud data systems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1645920"/>
            <a:ext cx="2468880" cy="1325880"/>
          </a:xfrm>
          <a:prstGeom prst="rect">
            <a:avLst/>
          </a:prstGeom>
          <a:solidFill>
            <a:srgbClr val="3D2A1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82880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17320" y="1755648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Distributed</a:t>
            </a:r>
            <a:endParaRPr lang="en-US" sz="1300" dirty="0"/>
          </a:p>
          <a:p>
            <a:pPr marL="0" indent="0" algn="l">
              <a:buNone/>
            </a:pPr>
            <a:r>
              <a:rPr lang="en-US" sz="1300" b="1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Processing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914400" y="24688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8B73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Large-scale analytics platforms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520440" y="1645920"/>
            <a:ext cx="2468880" cy="1325880"/>
          </a:xfrm>
          <a:prstGeom prst="rect">
            <a:avLst/>
          </a:prstGeom>
          <a:solidFill>
            <a:srgbClr val="3D2A1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320" y="1828800"/>
            <a:ext cx="365760" cy="3657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206240" y="1755648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Cloud Data</a:t>
            </a:r>
            <a:endParaRPr lang="en-US" sz="1300" dirty="0"/>
          </a:p>
          <a:p>
            <a:pPr marL="0" indent="0" algn="l">
              <a:buNone/>
            </a:pPr>
            <a:r>
              <a:rPr lang="en-US" sz="1300" b="1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Infrastructure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3703320" y="24688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8B73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Warehouses and open ecosystems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6309360" y="1645920"/>
            <a:ext cx="2468880" cy="1325880"/>
          </a:xfrm>
          <a:prstGeom prst="rect">
            <a:avLst/>
          </a:prstGeom>
          <a:solidFill>
            <a:srgbClr val="3D2A1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0" y="182880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995159" y="1755648"/>
            <a:ext cx="1747661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Database and Graph</a:t>
            </a:r>
            <a:endParaRPr lang="en-US" sz="1300" dirty="0"/>
          </a:p>
          <a:p>
            <a:pPr marL="0" indent="0" algn="l">
              <a:buNone/>
            </a:pPr>
            <a:r>
              <a:rPr lang="en-US" sz="1300" b="1" dirty="0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Engines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6492240" y="24688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8B73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Next-gen storage engines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6309360" y="3200400"/>
            <a:ext cx="2468880" cy="1325880"/>
          </a:xfrm>
          <a:prstGeom prst="rect">
            <a:avLst/>
          </a:prstGeom>
          <a:solidFill>
            <a:srgbClr val="3D2A1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3" descr="AI neural network icon"/>
          <p:cNvPicPr>
            <a:picLocks noChangeAspect="1"/>
          </p:cNvPicPr>
          <p:nvPr/>
        </p:nvPicPr>
        <p:blipFill>
          <a:blip r:embed="rId7"/>
          <a:srcRect l="4871" r="4882"/>
          <a:stretch>
            <a:fillRect/>
          </a:stretch>
        </p:blipFill>
        <p:spPr>
          <a:xfrm>
            <a:off x="6492240" y="3383280"/>
            <a:ext cx="365760" cy="36576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995160" y="3310128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Models and</a:t>
            </a:r>
            <a:endParaRPr lang="en-US" sz="1300" dirty="0"/>
          </a:p>
          <a:p>
            <a:pPr marL="0" indent="0" algn="l">
              <a:buNone/>
            </a:pPr>
            <a:r>
              <a:rPr lang="en-US" sz="1300" b="1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Frameworks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6492240" y="4023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8B73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Training and inference at scale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3520440" y="3200400"/>
            <a:ext cx="2468880" cy="1325880"/>
          </a:xfrm>
          <a:prstGeom prst="rect">
            <a:avLst/>
          </a:prstGeom>
          <a:solidFill>
            <a:srgbClr val="3D2A1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3320" y="3383280"/>
            <a:ext cx="365760" cy="36576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206240" y="3310128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AI-Ready</a:t>
            </a:r>
            <a:endParaRPr lang="en-US" sz="1300" dirty="0"/>
          </a:p>
          <a:p>
            <a:pPr marL="0" indent="0" algn="l">
              <a:buNone/>
            </a:pPr>
            <a:r>
              <a:rPr lang="en-US" sz="1300" b="1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Platform</a:t>
            </a:r>
            <a:endParaRPr lang="en-US" sz="1300" dirty="0"/>
          </a:p>
        </p:txBody>
      </p:sp>
      <p:sp>
        <p:nvSpPr>
          <p:cNvPr id="23" name="Text 16"/>
          <p:cNvSpPr/>
          <p:nvPr/>
        </p:nvSpPr>
        <p:spPr>
          <a:xfrm>
            <a:off x="3703320" y="4023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8B73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Native support for Agentic clients</a:t>
            </a:r>
            <a:endParaRPr lang="en-US" sz="1100" dirty="0"/>
          </a:p>
        </p:txBody>
      </p:sp>
      <p:sp>
        <p:nvSpPr>
          <p:cNvPr id="24" name="Shape 17"/>
          <p:cNvSpPr/>
          <p:nvPr/>
        </p:nvSpPr>
        <p:spPr>
          <a:xfrm>
            <a:off x="731520" y="3200400"/>
            <a:ext cx="2468880" cy="1325880"/>
          </a:xfrm>
          <a:prstGeom prst="rect">
            <a:avLst/>
          </a:prstGeom>
          <a:solidFill>
            <a:srgbClr val="3D2A1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400" y="3383280"/>
            <a:ext cx="365760" cy="36576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1417320" y="3310128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Intelligent</a:t>
            </a:r>
            <a:endParaRPr lang="en-US" sz="1300" dirty="0"/>
          </a:p>
          <a:p>
            <a:pPr marL="0" indent="0" algn="l">
              <a:buNone/>
            </a:pPr>
            <a:r>
              <a:rPr lang="en-US" sz="1300" b="1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Systems</a:t>
            </a:r>
            <a:endParaRPr lang="en-US" sz="1300" dirty="0"/>
          </a:p>
        </p:txBody>
      </p:sp>
      <p:sp>
        <p:nvSpPr>
          <p:cNvPr id="27" name="Text 19"/>
          <p:cNvSpPr/>
          <p:nvPr/>
        </p:nvSpPr>
        <p:spPr>
          <a:xfrm>
            <a:off x="914400" y="40233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8B73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 lifecycle in production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C18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G Image" descr="Sagrada Familia background"/>
          <p:cNvPicPr>
            <a:picLocks noChangeAspect="1"/>
          </p:cNvPicPr>
          <p:nvPr/>
        </p:nvPicPr>
        <p:blipFill>
          <a:blip r:embed="rId3"/>
          <a:srcRect t="7146" b="715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1" name="Overlay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C1810">
              <a:alpha val="7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" name="Text 0"/>
          <p:cNvSpPr/>
          <p:nvPr/>
        </p:nvSpPr>
        <p:spPr>
          <a:xfrm>
            <a:off x="731520" y="36576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Event Formats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31520" y="1371600"/>
            <a:ext cx="3657600" cy="1463040"/>
          </a:xfrm>
          <a:prstGeom prst="rect">
            <a:avLst/>
          </a:prstGeom>
          <a:solidFill>
            <a:srgbClr val="3D2A1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1645920"/>
            <a:ext cx="457200" cy="457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45920" y="160020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Talks and Q&amp;A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645920" y="210312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100">
                <a:solidFill>
                  <a:srgbClr val="8B73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Lightning talks, deep dives, and live Q&amp;A with speakers</a:t>
            </a:r>
            <a:endParaRPr lang="en-US" sz="1100"/>
          </a:p>
        </p:txBody>
      </p:sp>
      <p:sp>
        <p:nvSpPr>
          <p:cNvPr id="7" name="Shape 4"/>
          <p:cNvSpPr/>
          <p:nvPr/>
        </p:nvSpPr>
        <p:spPr>
          <a:xfrm>
            <a:off x="4846320" y="3108960"/>
            <a:ext cx="3657600" cy="1463040"/>
          </a:xfrm>
          <a:prstGeom prst="rect">
            <a:avLst/>
          </a:prstGeom>
          <a:solidFill>
            <a:srgbClr val="3D2A1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1" descr="Community circle icon"/>
          <p:cNvPicPr>
            <a:picLocks noChangeAspect="1"/>
          </p:cNvPicPr>
          <p:nvPr/>
        </p:nvPicPr>
        <p:blipFill>
          <a:blip r:embed="rId5"/>
          <a:srcRect t="4664" b="4664"/>
          <a:stretch>
            <a:fillRect/>
          </a:stretch>
        </p:blipFill>
        <p:spPr>
          <a:xfrm>
            <a:off x="5120640" y="3383280"/>
            <a:ext cx="457200" cy="4572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760720" y="3337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Shape Our Future Together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5760720" y="38404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100">
                <a:solidFill>
                  <a:srgbClr val="8B73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Bring your ideas and energy — together we define what comes next</a:t>
            </a:r>
            <a:endParaRPr lang="en-US" sz="1100"/>
          </a:p>
        </p:txBody>
      </p:sp>
      <p:sp>
        <p:nvSpPr>
          <p:cNvPr id="11" name="Shape 7"/>
          <p:cNvSpPr/>
          <p:nvPr/>
        </p:nvSpPr>
        <p:spPr>
          <a:xfrm>
            <a:off x="731520" y="3108960"/>
            <a:ext cx="3657600" cy="1463040"/>
          </a:xfrm>
          <a:prstGeom prst="rect">
            <a:avLst/>
          </a:prstGeom>
          <a:solidFill>
            <a:srgbClr val="3D2A1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840" y="3383280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45920" y="333756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Panels and Discussions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1645920" y="38404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100">
                <a:solidFill>
                  <a:srgbClr val="8B73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Community-driven debates on the topics that matter</a:t>
            </a:r>
            <a:endParaRPr lang="en-US" sz="1100"/>
          </a:p>
        </p:txBody>
      </p:sp>
      <p:sp>
        <p:nvSpPr>
          <p:cNvPr id="15" name="Shape 10"/>
          <p:cNvSpPr/>
          <p:nvPr/>
        </p:nvSpPr>
        <p:spPr>
          <a:xfrm>
            <a:off x="4846320" y="1371600"/>
            <a:ext cx="3657600" cy="1463040"/>
          </a:xfrm>
          <a:prstGeom prst="rect">
            <a:avLst/>
          </a:prstGeom>
          <a:solidFill>
            <a:srgbClr val="3D2A1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0640" y="1645920"/>
            <a:ext cx="457200" cy="45720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760720" y="1600200"/>
            <a:ext cx="2468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Hands-On Workshops</a:t>
            </a:r>
            <a:endParaRPr lang="en-US" sz="1600" dirty="0"/>
          </a:p>
        </p:txBody>
      </p:sp>
      <p:sp>
        <p:nvSpPr>
          <p:cNvPr id="18" name="Text 12"/>
          <p:cNvSpPr/>
          <p:nvPr/>
        </p:nvSpPr>
        <p:spPr>
          <a:xfrm>
            <a:off x="5760720" y="210312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100">
                <a:solidFill>
                  <a:srgbClr val="8B735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Runtime optimization, self-healing systems, AI-first development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ackground"/>
          <p:cNvPicPr>
            <a:picLocks noChangeAspect="1"/>
          </p:cNvPicPr>
          <p:nvPr/>
        </p:nvPicPr>
        <p:blipFill>
          <a:blip r:embed="rId3"/>
          <a:srcRect t="7146" b="715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Overlay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C1810">
              <a:alpha val="7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itle"/>
          <p:cNvSpPr/>
          <p:nvPr/>
        </p:nvSpPr>
        <p:spPr>
          <a:xfrm>
            <a:off x="914400" y="2743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>
                <a:solidFill>
                  <a:srgbClr val="FBF5E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Call to Action</a:t>
            </a:r>
          </a:p>
        </p:txBody>
      </p:sp>
      <p:sp>
        <p:nvSpPr>
          <p:cNvPr id="5" name="Subtitle"/>
          <p:cNvSpPr/>
          <p:nvPr/>
        </p:nvSpPr>
        <p:spPr>
          <a:xfrm>
            <a:off x="914400" y="9144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D4A8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Here’s how to get involved</a:t>
            </a:r>
          </a:p>
        </p:txBody>
      </p:sp>
      <p:sp>
        <p:nvSpPr>
          <p:cNvPr id="20" name="Card1 BG"/>
          <p:cNvSpPr/>
          <p:nvPr/>
        </p:nvSpPr>
        <p:spPr>
          <a:xfrm>
            <a:off x="571500" y="1554480"/>
            <a:ext cx="3700000" cy="1280160"/>
          </a:xfrm>
          <a:prstGeom prst="roundRect">
            <a:avLst>
              <a:gd name="adj" fmla="val 8000"/>
            </a:avLst>
          </a:prstGeom>
          <a:solidFill>
            <a:srgbClr val="FBF5EB">
              <a:alpha val="15000"/>
            </a:srgbClr>
          </a:solidFill>
          <a:ln w="12700">
            <a:solidFill>
              <a:srgbClr val="D4A843">
                <a:alpha val="40000"/>
              </a:srgbClr>
            </a:solidFill>
          </a:ln>
        </p:spPr>
        <p:txBody>
          <a:bodyPr wrap="square" lIns="182880" tIns="137160" rIns="594360" bIns="137160" rtlCol="0" anchor="t"/>
          <a:lstStyle/>
          <a:p>
            <a:pPr marL="0" indent="0" algn="l">
              <a:buNone/>
            </a:pPr>
            <a:r>
              <a:rPr lang="en-US" sz="1800" b="1">
                <a:solidFill>
                  <a:srgbClr val="D4A8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Host the Next Iteration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en-US" sz="1100">
                <a:solidFill>
                  <a:srgbClr val="FBF5EB">
                    <a:alpha val="85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Volunteer your company or university as the next venue</a:t>
            </a:r>
          </a:p>
        </p:txBody>
      </p:sp>
      <p:sp>
        <p:nvSpPr>
          <p:cNvPr id="21" name="Card2 BG"/>
          <p:cNvSpPr/>
          <p:nvPr/>
        </p:nvSpPr>
        <p:spPr>
          <a:xfrm>
            <a:off x="4872500" y="1554480"/>
            <a:ext cx="3700000" cy="1280160"/>
          </a:xfrm>
          <a:prstGeom prst="roundRect">
            <a:avLst>
              <a:gd name="adj" fmla="val 8000"/>
            </a:avLst>
          </a:prstGeom>
          <a:solidFill>
            <a:srgbClr val="FBF5EB">
              <a:alpha val="15000"/>
            </a:srgbClr>
          </a:solidFill>
          <a:ln w="12700">
            <a:solidFill>
              <a:srgbClr val="D4A843">
                <a:alpha val="40000"/>
              </a:srgbClr>
            </a:solidFill>
          </a:ln>
        </p:spPr>
        <p:txBody>
          <a:bodyPr wrap="square" lIns="182880" tIns="137160" rIns="594360" bIns="137160" rtlCol="0" anchor="t"/>
          <a:lstStyle/>
          <a:p>
            <a:pPr marL="0" indent="0" algn="l">
              <a:buNone/>
            </a:pPr>
            <a:r>
              <a:rPr lang="en-US" sz="1800" b="1">
                <a:solidFill>
                  <a:srgbClr val="D4A8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Become a Speaker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en-US" sz="1100">
                <a:solidFill>
                  <a:srgbClr val="FBF5EB">
                    <a:alpha val="85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Present a lightning talk, deep dive, or join a panel</a:t>
            </a:r>
          </a:p>
        </p:txBody>
      </p:sp>
      <p:sp>
        <p:nvSpPr>
          <p:cNvPr id="22" name="Card3 BG"/>
          <p:cNvSpPr/>
          <p:nvPr/>
        </p:nvSpPr>
        <p:spPr>
          <a:xfrm>
            <a:off x="571500" y="3017520"/>
            <a:ext cx="3700000" cy="1280160"/>
          </a:xfrm>
          <a:prstGeom prst="roundRect">
            <a:avLst>
              <a:gd name="adj" fmla="val 8000"/>
            </a:avLst>
          </a:prstGeom>
          <a:solidFill>
            <a:srgbClr val="FBF5EB">
              <a:alpha val="15000"/>
            </a:srgbClr>
          </a:solidFill>
          <a:ln w="12700">
            <a:solidFill>
              <a:srgbClr val="D4A843">
                <a:alpha val="40000"/>
              </a:srgbClr>
            </a:solidFill>
          </a:ln>
        </p:spPr>
        <p:txBody>
          <a:bodyPr wrap="square" lIns="182880" tIns="137160" rIns="594360" bIns="137160" rtlCol="0" anchor="t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D4A8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Website Manager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en-US" sz="1100" dirty="0">
                <a:solidFill>
                  <a:srgbClr val="FBF5EB">
                    <a:alpha val="85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Help build and maintain our online presence</a:t>
            </a:r>
          </a:p>
        </p:txBody>
      </p:sp>
      <p:sp>
        <p:nvSpPr>
          <p:cNvPr id="23" name="Card4 BG"/>
          <p:cNvSpPr/>
          <p:nvPr/>
        </p:nvSpPr>
        <p:spPr>
          <a:xfrm>
            <a:off x="4872500" y="3017520"/>
            <a:ext cx="3700000" cy="1280160"/>
          </a:xfrm>
          <a:prstGeom prst="roundRect">
            <a:avLst>
              <a:gd name="adj" fmla="val 8000"/>
            </a:avLst>
          </a:prstGeom>
          <a:solidFill>
            <a:srgbClr val="FBF5EB">
              <a:alpha val="15000"/>
            </a:srgbClr>
          </a:solidFill>
          <a:ln w="12700">
            <a:solidFill>
              <a:srgbClr val="D4A843">
                <a:alpha val="40000"/>
              </a:srgbClr>
            </a:solidFill>
          </a:ln>
        </p:spPr>
        <p:txBody>
          <a:bodyPr wrap="square" lIns="182880" tIns="137160" rIns="594360" bIns="137160" rtlCol="0" anchor="t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D4A8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Communication </a:t>
            </a:r>
            <a:r>
              <a:rPr lang="en-US" sz="1800" b="1">
                <a:solidFill>
                  <a:srgbClr val="D4A8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Tools</a:t>
            </a:r>
            <a:endParaRPr lang="en-US" sz="1800" b="1" dirty="0">
              <a:solidFill>
                <a:srgbClr val="D4A843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0" indent="0" algn="l">
              <a:spcBef>
                <a:spcPts val="600"/>
              </a:spcBef>
              <a:buNone/>
            </a:pPr>
            <a:r>
              <a:rPr lang="en-US" sz="1100">
                <a:solidFill>
                  <a:srgbClr val="FBF5EB">
                    <a:alpha val="85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Stay connected via</a:t>
            </a:r>
            <a:r>
              <a:rPr lang="en-US" sz="1100" dirty="0">
                <a:solidFill>
                  <a:srgbClr val="FBF5EB">
                    <a:alpha val="85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Teams, Slack, or </a:t>
            </a:r>
            <a:r>
              <a:rPr lang="en-US" sz="1100">
                <a:solidFill>
                  <a:srgbClr val="FBF5EB">
                    <a:alpha val="85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Mattermost</a:t>
            </a:r>
            <a:endParaRPr lang="en-US" sz="1100" dirty="0">
              <a:solidFill>
                <a:srgbClr val="FBF5EB">
                  <a:alpha val="85000"/>
                </a:srgbClr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pic>
        <p:nvPicPr>
          <p:cNvPr id="30" name="Icon Hos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3400" y="2014560"/>
            <a:ext cx="360000" cy="360000"/>
          </a:xfrm>
          <a:prstGeom prst="ellipse">
            <a:avLst/>
          </a:prstGeom>
        </p:spPr>
      </p:pic>
      <p:pic>
        <p:nvPicPr>
          <p:cNvPr id="31" name="Icon Speake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4400" y="2014560"/>
            <a:ext cx="360000" cy="360000"/>
          </a:xfrm>
          <a:prstGeom prst="ellipse">
            <a:avLst/>
          </a:prstGeom>
        </p:spPr>
      </p:pic>
      <p:pic>
        <p:nvPicPr>
          <p:cNvPr id="32" name="Icon Websit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3400" y="3477600"/>
            <a:ext cx="360000" cy="360000"/>
          </a:xfrm>
          <a:prstGeom prst="ellipse">
            <a:avLst/>
          </a:prstGeom>
        </p:spPr>
      </p:pic>
      <p:pic>
        <p:nvPicPr>
          <p:cNvPr id="33" name="Icon Comms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4400" y="3477600"/>
            <a:ext cx="360000" cy="360000"/>
          </a:xfrm>
          <a:prstGeom prst="ellipse">
            <a:avLst/>
          </a:prstGeom>
        </p:spPr>
      </p:pic>
      <p:sp>
        <p:nvSpPr>
          <p:cNvPr id="12" name="Footer"/>
          <p:cNvSpPr/>
          <p:nvPr/>
        </p:nvSpPr>
        <p:spPr>
          <a:xfrm>
            <a:off x="0" y="4480000"/>
            <a:ext cx="9144000" cy="457200"/>
          </a:xfrm>
          <a:prstGeom prst="rect">
            <a:avLst/>
          </a:prstGeom>
          <a:noFill/>
          <a:ln/>
        </p:spPr>
        <p:txBody>
          <a:bodyPr wrap="square" lIns="91440" tIns="0" rIns="9144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BF5EB">
                    <a:alpha val="80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Let’s build this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7ba5c36-b7cf-4793-bbc2-bd5b3a9f95ca}" enabled="1" method="Privilege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1548</TotalTime>
  <Words>295</Words>
  <Application>Microsoft Office PowerPoint</Application>
  <PresentationFormat>On-screen Show (16:9)</PresentationFormat>
  <Paragraphs>69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Subru Krishnan</dc:creator>
  <cp:lastModifiedBy>Subru Krishnan</cp:lastModifiedBy>
  <cp:revision>1</cp:revision>
  <dcterms:created xsi:type="dcterms:W3CDTF">2026-05-28T11:25:47Z</dcterms:created>
  <dcterms:modified xsi:type="dcterms:W3CDTF">2026-06-02T08:34:12Z</dcterms:modified>
</cp:coreProperties>
</file>